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Suisse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(ES),Santorini Island (GR),Nice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(FR),Argelès sur Mer (FR),Palavas les Flots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(FR),Argelès sur Mer (FR),Ars en Ré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(FR),Megève (FR),Ischgl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(FR),Courchevel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Gets (FR),Val d Isère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Milano (IT),Paris (FR),Barcelona (ES)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(FR),Avignon (FR),Tours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(FR),Lille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Milano (I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Suisse Pari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Suisse stanbul (T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Suisse Barcelon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Suisse Venezi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Suisse London (GB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70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Suisse Santorini Island (G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Suiss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Suisse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Suisse Ibiz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Suisse Bodrum (T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85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040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Suisse Megèv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mensuelle Suiss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Suisse Ischgl (A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Suisse Flachau (A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Suisse Zillerta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49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395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